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396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99B2E-D0C6-49C7-983E-90984FFF97DD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97A18-7404-4B3C-8AE4-D6D05C5FC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4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97A18-7404-4B3C-8AE4-D6D05C5FCE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55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75B7D-0001-4871-BD04-2C9519ADF1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29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F0889-C847-42D5-86D2-CD7C6DD5F85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85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17F94-9FF6-4123-B444-F482F0B4A46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9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AD87A-8A2E-4F45-A874-BD25F353EB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254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E6C4D-F04C-46D8-A16B-45E2F74A72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893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C97B3-7266-46F7-81EC-0F4C3EFC2B6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276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0B9CD-94A9-429D-88AA-6F11BB45357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8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A788-4860-4C70-909F-86BD938D372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448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FC29-4B21-4AFB-8CAB-F874E1BB5C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24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A1179-7768-4E3E-A98C-9E31395D6D0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911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BF406-F396-49C0-A72F-4661133D2A7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067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24E3B9-79EC-4D24-B8A5-0F3A3F43557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337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7030A0"/>
                </a:solidFill>
              </a:rPr>
              <a:t>Me llamo __________ Clase 701</a:t>
            </a:r>
            <a:br>
              <a:rPr lang="en-US" sz="3600" dirty="0" smtClean="0">
                <a:solidFill>
                  <a:srgbClr val="7030A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La fecha es </a:t>
            </a:r>
            <a:r>
              <a:rPr lang="en-US" sz="3600" smtClean="0">
                <a:solidFill>
                  <a:srgbClr val="7030A0"/>
                </a:solidFill>
              </a:rPr>
              <a:t>el 13 </a:t>
            </a:r>
            <a:r>
              <a:rPr lang="en-US" sz="3600" dirty="0" smtClean="0">
                <a:solidFill>
                  <a:srgbClr val="7030A0"/>
                </a:solidFill>
              </a:rPr>
              <a:t>de </a:t>
            </a:r>
            <a:r>
              <a:rPr lang="en-US" sz="3600" dirty="0" err="1" smtClean="0">
                <a:solidFill>
                  <a:srgbClr val="7030A0"/>
                </a:solidFill>
              </a:rPr>
              <a:t>junio</a:t>
            </a:r>
            <a:r>
              <a:rPr lang="en-US" sz="3600" dirty="0" smtClean="0">
                <a:solidFill>
                  <a:srgbClr val="7030A0"/>
                </a:solidFill>
              </a:rPr>
              <a:t> del 2016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90678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78:</a:t>
            </a:r>
            <a:r>
              <a:rPr lang="en-US" sz="2800" dirty="0" smtClean="0"/>
              <a:t> ¿Como </a:t>
            </a:r>
            <a:r>
              <a:rPr lang="en-US" sz="2800" dirty="0" err="1" smtClean="0"/>
              <a:t>repasamos</a:t>
            </a:r>
            <a:r>
              <a:rPr lang="en-US" sz="2800" dirty="0" smtClean="0"/>
              <a:t> para el</a:t>
            </a:r>
            <a:r>
              <a:rPr lang="en-US" sz="2800" u="sng" dirty="0" smtClean="0"/>
              <a:t> Quiz 4: </a:t>
            </a:r>
            <a:r>
              <a:rPr lang="en-US" sz="2800" u="sng" dirty="0" err="1" smtClean="0"/>
              <a:t>Capitulo</a:t>
            </a:r>
            <a:r>
              <a:rPr lang="en-US" sz="2800" u="sng" dirty="0" smtClean="0"/>
              <a:t> 6</a:t>
            </a:r>
            <a:r>
              <a:rPr lang="en-US" sz="2800" dirty="0" smtClean="0"/>
              <a:t> del </a:t>
            </a:r>
            <a:r>
              <a:rPr lang="en-US" sz="2800" dirty="0" smtClean="0"/>
              <a:t>lunes?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Copy and complete with the correct pronoun.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Jose </a:t>
            </a:r>
            <a:r>
              <a:rPr lang="en-US" sz="2800" dirty="0" err="1" smtClean="0"/>
              <a:t>siempre</a:t>
            </a:r>
            <a:r>
              <a:rPr lang="en-US" sz="2800" dirty="0" smtClean="0"/>
              <a:t> _____ </a:t>
            </a:r>
            <a:r>
              <a:rPr lang="en-US" sz="2800" dirty="0" err="1" smtClean="0"/>
              <a:t>compra</a:t>
            </a:r>
            <a:r>
              <a:rPr lang="en-US" sz="2800" dirty="0" smtClean="0"/>
              <a:t> </a:t>
            </a:r>
            <a:r>
              <a:rPr lang="en-US" sz="2800" dirty="0" err="1" smtClean="0"/>
              <a:t>flores</a:t>
            </a:r>
            <a:r>
              <a:rPr lang="en-US" sz="2800" dirty="0" smtClean="0"/>
              <a:t> a </a:t>
            </a:r>
            <a:r>
              <a:rPr lang="en-US" sz="2800" dirty="0" err="1" smtClean="0"/>
              <a:t>ella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</a:t>
            </a:r>
            <a:r>
              <a:rPr lang="en-US" sz="2800" dirty="0" err="1" smtClean="0"/>
              <a:t>bailo</a:t>
            </a:r>
            <a:r>
              <a:rPr lang="en-US" sz="2800" dirty="0" smtClean="0"/>
              <a:t> mucho y _____ </a:t>
            </a:r>
            <a:r>
              <a:rPr lang="en-US" sz="2800" dirty="0" err="1" smtClean="0"/>
              <a:t>facina</a:t>
            </a:r>
            <a:r>
              <a:rPr lang="en-US" sz="2800" dirty="0" smtClean="0"/>
              <a:t> </a:t>
            </a:r>
            <a:r>
              <a:rPr lang="en-US" sz="2800" dirty="0" err="1" smtClean="0"/>
              <a:t>bailar</a:t>
            </a:r>
            <a:r>
              <a:rPr lang="en-US" sz="2800" dirty="0" smtClean="0"/>
              <a:t> </a:t>
            </a:r>
            <a:r>
              <a:rPr lang="en-US" sz="2800" dirty="0" err="1" smtClean="0"/>
              <a:t>bachata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Cuando</a:t>
            </a:r>
            <a:r>
              <a:rPr lang="en-US" sz="2800" dirty="0" smtClean="0"/>
              <a:t> </a:t>
            </a:r>
            <a:r>
              <a:rPr lang="en-US" sz="2800" dirty="0" err="1" smtClean="0"/>
              <a:t>estas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/>
              <a:t> </a:t>
            </a:r>
            <a:r>
              <a:rPr lang="en-US" sz="2800" dirty="0" smtClean="0"/>
              <a:t>la </a:t>
            </a:r>
            <a:r>
              <a:rPr lang="en-US" sz="2800" dirty="0" err="1" smtClean="0"/>
              <a:t>clase</a:t>
            </a:r>
            <a:r>
              <a:rPr lang="en-US" sz="2800" dirty="0" smtClean="0"/>
              <a:t> de </a:t>
            </a:r>
            <a:r>
              <a:rPr lang="en-US" sz="2800" dirty="0" err="1" smtClean="0"/>
              <a:t>ciencias</a:t>
            </a:r>
            <a:r>
              <a:rPr lang="en-US" sz="2800" dirty="0" smtClean="0"/>
              <a:t>, ¿______ </a:t>
            </a:r>
            <a:r>
              <a:rPr lang="en-US" sz="2800" dirty="0" err="1" smtClean="0"/>
              <a:t>ensena</a:t>
            </a:r>
            <a:r>
              <a:rPr lang="en-US" sz="2800" dirty="0" smtClean="0"/>
              <a:t> </a:t>
            </a:r>
            <a:r>
              <a:rPr lang="en-US" sz="2800" dirty="0" err="1" smtClean="0"/>
              <a:t>bien</a:t>
            </a:r>
            <a:r>
              <a:rPr lang="en-US" sz="2800" dirty="0" smtClean="0"/>
              <a:t> el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Margarita ______ </a:t>
            </a:r>
            <a:r>
              <a:rPr lang="en-US" sz="2800" dirty="0" err="1" smtClean="0"/>
              <a:t>envia</a:t>
            </a:r>
            <a:r>
              <a:rPr lang="en-US" sz="2800" dirty="0" smtClean="0"/>
              <a:t> un </a:t>
            </a:r>
            <a:r>
              <a:rPr lang="en-US" sz="2800" dirty="0" err="1" smtClean="0"/>
              <a:t>correo</a:t>
            </a:r>
            <a:r>
              <a:rPr lang="en-US" sz="2800" dirty="0" smtClean="0"/>
              <a:t> </a:t>
            </a:r>
            <a:r>
              <a:rPr lang="en-US" sz="2800" dirty="0" err="1" smtClean="0"/>
              <a:t>electronico</a:t>
            </a:r>
            <a:r>
              <a:rPr lang="en-US" sz="2800" dirty="0" smtClean="0"/>
              <a:t> a </a:t>
            </a:r>
            <a:r>
              <a:rPr lang="en-US" sz="2800" dirty="0" err="1" smtClean="0"/>
              <a:t>sus</a:t>
            </a:r>
            <a:r>
              <a:rPr lang="en-US" sz="2800" dirty="0" smtClean="0"/>
              <a:t> </a:t>
            </a:r>
            <a:r>
              <a:rPr lang="en-US" sz="2800" dirty="0" err="1" smtClean="0"/>
              <a:t>primos</a:t>
            </a:r>
            <a:r>
              <a:rPr lang="en-US" sz="2800" dirty="0" smtClean="0"/>
              <a:t> </a:t>
            </a:r>
            <a:r>
              <a:rPr lang="en-US" sz="2800" dirty="0" err="1" smtClean="0"/>
              <a:t>cuando</a:t>
            </a:r>
            <a:r>
              <a:rPr lang="en-US" sz="2800" dirty="0" smtClean="0"/>
              <a:t> </a:t>
            </a:r>
            <a:r>
              <a:rPr lang="en-US" sz="2800" dirty="0" err="1" smtClean="0"/>
              <a:t>estan</a:t>
            </a:r>
            <a:r>
              <a:rPr lang="en-US" sz="2800" dirty="0" smtClean="0"/>
              <a:t> </a:t>
            </a:r>
            <a:r>
              <a:rPr lang="en-US" sz="2800" dirty="0" err="1" smtClean="0"/>
              <a:t>lejos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Mi</a:t>
            </a:r>
            <a:r>
              <a:rPr lang="en-US" sz="2800" dirty="0" smtClean="0"/>
              <a:t> </a:t>
            </a:r>
            <a:r>
              <a:rPr lang="en-US" sz="2800" dirty="0" err="1" smtClean="0"/>
              <a:t>amiga</a:t>
            </a:r>
            <a:r>
              <a:rPr lang="en-US" sz="2800" dirty="0" smtClean="0"/>
              <a:t> y </a:t>
            </a:r>
            <a:r>
              <a:rPr lang="en-US" sz="2800" dirty="0" err="1" smtClean="0"/>
              <a:t>yo</a:t>
            </a:r>
            <a:r>
              <a:rPr lang="en-US" sz="2800" dirty="0"/>
              <a:t> </a:t>
            </a:r>
            <a:r>
              <a:rPr lang="en-US" sz="2800" dirty="0" err="1" smtClean="0"/>
              <a:t>jugamos</a:t>
            </a:r>
            <a:r>
              <a:rPr lang="en-US" sz="2800" dirty="0" smtClean="0"/>
              <a:t> </a:t>
            </a:r>
            <a:r>
              <a:rPr lang="en-US" sz="2800" dirty="0" err="1" smtClean="0"/>
              <a:t>dobles</a:t>
            </a:r>
            <a:r>
              <a:rPr lang="en-US" sz="2800" dirty="0" smtClean="0"/>
              <a:t>; ______ </a:t>
            </a:r>
            <a:r>
              <a:rPr lang="en-US" sz="2800" dirty="0" err="1" smtClean="0"/>
              <a:t>interesa</a:t>
            </a:r>
            <a:r>
              <a:rPr lang="en-US" sz="2800" dirty="0" smtClean="0"/>
              <a:t> mucho el </a:t>
            </a:r>
            <a:r>
              <a:rPr lang="en-US" sz="2800" dirty="0" err="1" smtClean="0"/>
              <a:t>tenis</a:t>
            </a:r>
            <a:r>
              <a:rPr lang="en-US" sz="2800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31198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altLang="en-US" dirty="0" smtClean="0"/>
              <a:t>Copia y responde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/>
              <a:t>1. ¿Les hablas a tus amigos?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dirty="0" smtClean="0"/>
              <a:t>¿Les hablas por </a:t>
            </a:r>
            <a:r>
              <a:rPr lang="es-ES_tradnl" altLang="en-US" dirty="0" err="1" smtClean="0"/>
              <a:t>telefono</a:t>
            </a:r>
            <a:r>
              <a:rPr lang="es-ES_tradnl" altLang="en-US" dirty="0" smtClean="0"/>
              <a:t> o </a:t>
            </a:r>
            <a:r>
              <a:rPr lang="es-ES_tradnl" altLang="en-US" dirty="0" err="1" smtClean="0"/>
              <a:t>movil</a:t>
            </a:r>
            <a:r>
              <a:rPr lang="es-ES_tradnl" altLang="en-US" dirty="0" smtClean="0"/>
              <a:t>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dirty="0" smtClean="0"/>
              <a:t>¿Le escribes una carta </a:t>
            </a:r>
            <a:r>
              <a:rPr lang="es-ES_tradnl" altLang="en-US" sz="2000" dirty="0" smtClean="0"/>
              <a:t>(</a:t>
            </a:r>
            <a:r>
              <a:rPr lang="es-ES_tradnl" altLang="en-US" sz="2000" i="1" dirty="0" err="1" smtClean="0"/>
              <a:t>letter</a:t>
            </a:r>
            <a:r>
              <a:rPr lang="es-ES_tradnl" altLang="en-US" sz="2000" i="1" dirty="0"/>
              <a:t>)</a:t>
            </a:r>
            <a:r>
              <a:rPr lang="es-ES_tradnl" altLang="en-US" sz="2000" dirty="0" smtClean="0"/>
              <a:t> </a:t>
            </a:r>
            <a:r>
              <a:rPr lang="es-ES_tradnl" altLang="en-US" dirty="0" smtClean="0"/>
              <a:t>a tu abuela?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dirty="0" smtClean="0"/>
              <a:t>¿Le </a:t>
            </a:r>
            <a:r>
              <a:rPr lang="es-ES_tradnl" altLang="en-US" dirty="0" err="1" smtClean="0"/>
              <a:t>envias</a:t>
            </a:r>
            <a:r>
              <a:rPr lang="es-ES_tradnl" altLang="en-US" dirty="0" smtClean="0"/>
              <a:t> un correo </a:t>
            </a:r>
            <a:r>
              <a:rPr lang="es-ES_tradnl" altLang="en-US" dirty="0" err="1" smtClean="0"/>
              <a:t>electronico</a:t>
            </a:r>
            <a:r>
              <a:rPr lang="es-ES_tradnl" altLang="en-US" dirty="0" smtClean="0"/>
              <a:t> al profesor?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dirty="0" smtClean="0"/>
              <a:t>¿te da una buena nota en la clase?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u="sng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u="sng" dirty="0" smtClean="0"/>
          </a:p>
        </p:txBody>
      </p:sp>
    </p:spTree>
    <p:extLst>
      <p:ext uri="{BB962C8B-B14F-4D97-AF65-F5344CB8AC3E}">
        <p14:creationId xmlns:p14="http://schemas.microsoft.com/office/powerpoint/2010/main" val="34729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839200" cy="6172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altLang="en-US" sz="2800" dirty="0" err="1" smtClean="0"/>
              <a:t>Follow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Model</a:t>
            </a:r>
            <a:r>
              <a:rPr lang="es-ES_tradnl" altLang="en-US" sz="2800" dirty="0" smtClean="0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es-ES_tradnl" altLang="en-US" sz="2400" b="1" dirty="0" smtClean="0"/>
              <a:t>A mi me gustan mucho los deportes.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u="sng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A mi me gusta mucho la clase de español.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A mi me gustan mucho las camisas de mangas cortas.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A mi me gustan mucho los blue </a:t>
            </a:r>
            <a:r>
              <a:rPr lang="es-ES_tradnl" altLang="en-US" sz="2800" dirty="0" err="1" smtClean="0"/>
              <a:t>jeans</a:t>
            </a:r>
            <a:r>
              <a:rPr lang="es-ES_tradnl" altLang="en-US" sz="2800" dirty="0" smtClean="0"/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A mi me gusta mucho el helado.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A mi me gusta mucho la comida mexicana.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762000" y="1081088"/>
            <a:ext cx="54559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-A </a:t>
            </a:r>
            <a:r>
              <a:rPr lang="en-US" altLang="en-US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 amigo(a) le </a:t>
            </a:r>
            <a:r>
              <a:rPr lang="en-US" altLang="en-US" sz="2400" b="1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gustan</a:t>
            </a:r>
            <a:r>
              <a:rPr lang="en-US" altLang="en-US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mucho </a:t>
            </a:r>
            <a:r>
              <a:rPr lang="en-US" altLang="en-US" sz="2400" b="1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también</a:t>
            </a:r>
            <a:r>
              <a:rPr lang="en-US" altLang="en-US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148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smtClean="0">
                <a:solidFill>
                  <a:srgbClr val="FF0000"/>
                </a:solidFill>
              </a:rPr>
              <a:t># 78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WORKBOOK:</a:t>
            </a:r>
          </a:p>
          <a:p>
            <a:pPr lvl="1"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p. 6.13-6.14</a:t>
            </a:r>
          </a:p>
        </p:txBody>
      </p:sp>
    </p:spTree>
    <p:extLst>
      <p:ext uri="{BB962C8B-B14F-4D97-AF65-F5344CB8AC3E}">
        <p14:creationId xmlns:p14="http://schemas.microsoft.com/office/powerpoint/2010/main" val="155797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221</Words>
  <Application>Microsoft Office PowerPoint</Application>
  <PresentationFormat>On-screen Show (4:3)</PresentationFormat>
  <Paragraphs>36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Clase 701 La fecha es el 13 de junio del 2016</vt:lpstr>
      <vt:lpstr>Practica</vt:lpstr>
      <vt:lpstr>PowerPoint Presentation</vt:lpstr>
      <vt:lpstr>Tarea # 78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30 de marzo del 2015</dc:title>
  <dc:creator>Helen Zumaeta</dc:creator>
  <cp:lastModifiedBy>Helen Zumaeta</cp:lastModifiedBy>
  <cp:revision>18</cp:revision>
  <dcterms:created xsi:type="dcterms:W3CDTF">2015-03-30T18:25:09Z</dcterms:created>
  <dcterms:modified xsi:type="dcterms:W3CDTF">2016-06-13T19:09:11Z</dcterms:modified>
</cp:coreProperties>
</file>